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6858000" cy="12192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17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70" d="100"/>
          <a:sy n="70" d="100"/>
        </p:scale>
        <p:origin x="18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66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89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57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92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73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770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886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14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172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87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65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DDCBD-576A-4FE5-A47A-F2D8862D2A67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C10B5-0A21-49C7-B00C-F23B46F5C1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6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pat@ppat365.org" TargetMode="External"/><Relationship Id="rId2" Type="http://schemas.openxmlformats.org/officeDocument/2006/relationships/hyperlink" Target="https://www.prestonprimaryacademytrust.co.uk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EC3585C-ED88-4209-4CCD-A41C031AA62B}"/>
              </a:ext>
            </a:extLst>
          </p:cNvPr>
          <p:cNvSpPr/>
          <p:nvPr/>
        </p:nvSpPr>
        <p:spPr>
          <a:xfrm>
            <a:off x="8393" y="10813858"/>
            <a:ext cx="6841216" cy="136600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E96D164-9FAB-8B18-D330-AF92A22F2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027" y="1607685"/>
            <a:ext cx="6428503" cy="167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28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School Receptionist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</a:rPr>
              <a:t>20 hours per week to be worked from 8.30 to 12.30 Monday to Friday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Salary range: Grade 15 points 3-4 £12.45 - £12.64 per hour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lang="en-GB" altLang="en-US" sz="15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Actual salary £10,836 - £11,006 per annum</a:t>
            </a:r>
            <a:endParaRPr kumimoji="0" lang="en-GB" altLang="en-US" sz="15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5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Employer pension contribution 24.4%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lang="en-GB" altLang="en-US" sz="15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Salary is paid on a pro-rata basis, term time only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79214891-C04D-03B0-B7B9-177CD4409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3" y="6370638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762834-6E0B-D921-3F9D-17590E33EC09}"/>
              </a:ext>
            </a:extLst>
          </p:cNvPr>
          <p:cNvSpPr txBox="1"/>
          <p:nvPr/>
        </p:nvSpPr>
        <p:spPr>
          <a:xfrm>
            <a:off x="3067197" y="10681262"/>
            <a:ext cx="3705366" cy="1492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en-GB" altLang="en-US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Preston Primary Academy Trust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C/o Kingfisher Primary School,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Kingfisher Drive,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Yeovil,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Somerset,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BA22 8FJ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fr-FR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Tel: 01935 676350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fr-FR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 Email: ppat@ppat365.org</a:t>
            </a:r>
            <a:r>
              <a:rPr kumimoji="0" lang="en-GB" altLang="en-US" sz="9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lang="en-GB" altLang="en-US" sz="900" b="1" dirty="0">
                <a:solidFill>
                  <a:schemeClr val="bg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Website: www.prestonprimaryacademytrust.co.uk</a:t>
            </a:r>
            <a:endParaRPr kumimoji="0" lang="en-GB" altLang="en-US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18C71D-F936-BEDB-CF3B-84DC917A26C9}"/>
              </a:ext>
            </a:extLst>
          </p:cNvPr>
          <p:cNvSpPr/>
          <p:nvPr/>
        </p:nvSpPr>
        <p:spPr>
          <a:xfrm>
            <a:off x="8392" y="0"/>
            <a:ext cx="514187" cy="1218844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FFCC00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1BA5A4-3164-0318-9A22-B1C8227FC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00" y="3469769"/>
            <a:ext cx="6327029" cy="689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are seeking to appoint a Receptionist who will be the welcoming face and first point of contact for Lovington C of E Primary School. </a:t>
            </a:r>
          </a:p>
          <a:p>
            <a:pPr algn="ctr" defTabSz="914400" fontAlgn="t"/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Applicants should be a good team player with strong organisational skills and possess a high standard of IT literacy.  </a:t>
            </a:r>
          </a:p>
          <a:p>
            <a:pPr algn="ctr" defTabSz="914400" fontAlgn="t"/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Previous experience of working within a school is not essential as training will be provided.</a:t>
            </a:r>
          </a:p>
          <a:p>
            <a:pPr algn="ctr" defTabSz="914400" fontAlgn="t"/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Areas of responsibility include reception duties, providing the first line of contact between the school and the community and clerical duties. </a:t>
            </a:r>
          </a:p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 defTabSz="914400" fontAlgn="t"/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ideal candidate will be friendly, flexible, well organised and possess the ability to communicate with tact and diplomacy, enjoying the challenge of working in a busy school office. Integrity and confidentiality are essential.  This is a varied role requiring initiative and enthusiasm.  </a:t>
            </a:r>
          </a:p>
          <a:p>
            <a:pPr algn="just" defTabSz="914400" fontAlgn="t"/>
            <a:endParaRPr lang="en-GB" altLang="en-US" sz="1300" dirty="0"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Visits to the school or any queries regarding the role are warmly welcomed,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please telephone 01935 676354.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en-GB" altLang="en-US" sz="13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Apply:</a:t>
            </a:r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ptos" panose="020B00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Please apply in writing by completing the application form. This can be found at: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https://www.prestonprimaryacademytrust.co.uk/</a:t>
            </a:r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/>
            <a:r>
              <a:rPr kumimoji="0" lang="en-GB" altLang="en-US" sz="13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 Deadline: 4pm on </a:t>
            </a:r>
            <a:r>
              <a:rPr lang="en-GB" altLang="en-US" sz="1300" b="1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Friday 10</a:t>
            </a:r>
            <a:r>
              <a:rPr lang="en-GB" altLang="en-US" sz="1300" b="1" baseline="300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1300" b="1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January 2025</a:t>
            </a:r>
            <a:endParaRPr lang="en-GB" altLang="en-US" sz="1300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Completed applications and a covering letter should be submitted to </a:t>
            </a: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ppat@ppat365.org</a:t>
            </a:r>
            <a:r>
              <a:rPr kumimoji="0" lang="en-GB" alt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posted to the school.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lang="en-GB" altLang="en-US" sz="13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Please submit your application as soon as possible as we may close this advert early for the right candidate.</a:t>
            </a:r>
            <a:endParaRPr kumimoji="0" lang="en-GB" altLang="en-US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en-GB" altLang="en-US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Lovington C of E Primary School is proud to be part of PPAT Education.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3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PPAT is committed to equal opportunities and safer recruitment practice, pre-employment checks including criminal background check via the disclosure procedure will be undertaken before any post is confirmed. </a:t>
            </a:r>
            <a:endParaRPr kumimoji="0" lang="en-GB" altLang="en-US" sz="13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ptos" panose="020B00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3DC869-5DD5-366B-6714-E4053091ED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76" y="11091439"/>
            <a:ext cx="2092792" cy="9302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5873AF4-2E86-8F5B-C0A2-A4F6E8A07662}"/>
              </a:ext>
            </a:extLst>
          </p:cNvPr>
          <p:cNvSpPr txBox="1"/>
          <p:nvPr/>
        </p:nvSpPr>
        <p:spPr>
          <a:xfrm>
            <a:off x="6569390" y="-648900"/>
            <a:ext cx="37057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C276724-1EE5-E051-39DB-E0307A690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028" y="158026"/>
            <a:ext cx="642850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865438" algn="ctr"/>
                <a:tab pos="573087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Lovington C of E Primary School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Lovington, Castle Cary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Somerset, BA7 7PX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endParaRPr kumimoji="0" lang="en-GB" altLang="en-US" sz="12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Telephone: 01963 240305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865438" algn="ctr"/>
                <a:tab pos="5730875" algn="r"/>
              </a:tabLst>
            </a:pPr>
            <a:r>
              <a:rPr kumimoji="0" lang="en-GB" altLang="en-US" sz="12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office@lovington.ppat365.org</a:t>
            </a:r>
            <a:endParaRPr kumimoji="0" lang="en-GB" altLang="en-US" sz="2800" b="1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FF9059-8E07-5613-9809-BD8E9E892F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028" y="593675"/>
            <a:ext cx="4290286" cy="77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54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CEBF48BE67342B91A25D1F90AB8EB" ma:contentTypeVersion="18" ma:contentTypeDescription="Create a new document." ma:contentTypeScope="" ma:versionID="0394651a9af0cf3d97ebb5c29530ec65">
  <xsd:schema xmlns:xsd="http://www.w3.org/2001/XMLSchema" xmlns:xs="http://www.w3.org/2001/XMLSchema" xmlns:p="http://schemas.microsoft.com/office/2006/metadata/properties" xmlns:ns2="3a99c20a-8a6a-4089-bc09-d02cd723d365" xmlns:ns3="ff0a0345-7f73-42e7-9830-2970ec70d6d2" targetNamespace="http://schemas.microsoft.com/office/2006/metadata/properties" ma:root="true" ma:fieldsID="2d98cdad8288da95c808deb9dd0a70e3" ns2:_="" ns3:_="">
    <xsd:import namespace="3a99c20a-8a6a-4089-bc09-d02cd723d365"/>
    <xsd:import namespace="ff0a0345-7f73-42e7-9830-2970ec70d6d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99c20a-8a6a-4089-bc09-d02cd723d3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9b7a290a-c0e5-4ba1-8bb9-96594343ac7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0a0345-7f73-42e7-9830-2970ec70d6d2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dbe4e40-1cc3-42b8-bd4a-c7474798155c}" ma:internalName="TaxCatchAll" ma:showField="CatchAllData" ma:web="ff0a0345-7f73-42e7-9830-2970ec70d6d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f0a0345-7f73-42e7-9830-2970ec70d6d2" xsi:nil="true"/>
    <lcf76f155ced4ddcb4097134ff3c332f xmlns="3a99c20a-8a6a-4089-bc09-d02cd723d36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296E80-FD8C-45CE-B043-DCCF65A88C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99c20a-8a6a-4089-bc09-d02cd723d365"/>
    <ds:schemaRef ds:uri="ff0a0345-7f73-42e7-9830-2970ec70d6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F30D1B-5F67-4E99-9F20-FD7922FED40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0E188D-2DAF-4C30-BE15-11FD8FD27CED}">
  <ds:schemaRefs>
    <ds:schemaRef ds:uri="http://schemas.microsoft.com/office/2006/metadata/properties"/>
    <ds:schemaRef ds:uri="http://schemas.microsoft.com/office/infopath/2007/PartnerControls"/>
    <ds:schemaRef ds:uri="ff0a0345-7f73-42e7-9830-2970ec70d6d2"/>
    <ds:schemaRef ds:uri="3a99c20a-8a6a-4089-bc09-d02cd723d36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854</TotalTime>
  <Words>402</Words>
  <Application>Microsoft Office PowerPoint</Application>
  <PresentationFormat>Widescreen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Segoe UI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Vicky Lea - PPAT</dc:creator>
  <cp:lastModifiedBy>Vicky Lea - PPAT</cp:lastModifiedBy>
  <cp:revision>28</cp:revision>
  <cp:lastPrinted>2023-02-06T09:50:28Z</cp:lastPrinted>
  <dcterms:created xsi:type="dcterms:W3CDTF">2023-02-04T09:26:55Z</dcterms:created>
  <dcterms:modified xsi:type="dcterms:W3CDTF">2024-12-19T13:08:16Z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0x010100579CEBF48BE67342B91A25D1F90AB8EB</vt:lpwstr>
  </property>
  <property fmtid="{D5CDD505-2E9C-101B-9397-08002B2CF9AE}" pid="3" name="MediaServiceImageTags">
    <vt:lpwstr/>
  </property>
</Properties>
</file>